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1" Type="http://schemas.openxmlformats.org/officeDocument/2006/relationships/theme" Target="theme/theme2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29" Type="http://schemas.openxmlformats.org/officeDocument/2006/relationships/slide" Target="slides/slide26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11" Type="http://schemas.openxmlformats.org/officeDocument/2006/relationships/slide" Target="slides/slide8.xml"/><Relationship Id="rId33" Type="http://schemas.openxmlformats.org/officeDocument/2006/relationships/slide" Target="slides/slide30.xml"/><Relationship Id="rId10" Type="http://schemas.openxmlformats.org/officeDocument/2006/relationships/slide" Target="slides/slide7.xml"/><Relationship Id="rId32" Type="http://schemas.openxmlformats.org/officeDocument/2006/relationships/slide" Target="slides/slide29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34" Type="http://schemas.openxmlformats.org/officeDocument/2006/relationships/slide" Target="slides/slide3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45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89500"/>
            <a:ext cx="9144000" cy="5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